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Образец заголовка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6F4BA5F4-3B39-4E71-87B0-46BDB67A906A}" type="datetime">
              <a:rPr b="0" lang="en-US" sz="1000" spc="-1" strike="noStrike">
                <a:solidFill>
                  <a:srgbClr val="ffffff"/>
                </a:solidFill>
                <a:latin typeface="Century Gothic"/>
              </a:rPr>
              <a:t>4/13/19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7" name="CustomShape 1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8C934FA0-1318-4450-9D50-2FFB1AA8D623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Образец заголовка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Образец текста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Второй уровень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Третий уровень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Четвертый уровень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Пятый уровень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E49E7C3-64C2-4FF1-B390-811124850A19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4/13/19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1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65F03E54-595E-4B7B-BDC7-D5A04F9A5FB5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445040" y="114120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Парфюмерный базар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600" spc="-1" strike="noStrike">
                <a:solidFill>
                  <a:srgbClr val="ffffff"/>
                </a:solidFill>
                <a:latin typeface="Century Gothic"/>
              </a:rPr>
              <a:t>Travis-CI Build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2377440" y="2468880"/>
            <a:ext cx="7223760" cy="39621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852920" y="84168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Trello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10" name="Рисунок 3" descr=""/>
          <p:cNvPicPr/>
          <p:nvPr/>
        </p:nvPicPr>
        <p:blipFill>
          <a:blip r:embed="rId1"/>
          <a:stretch/>
        </p:blipFill>
        <p:spPr>
          <a:xfrm>
            <a:off x="1802520" y="1893600"/>
            <a:ext cx="8862120" cy="449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Диаграмма вариантов использования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12" name="Рисунок 3" descr=""/>
          <p:cNvPicPr/>
          <p:nvPr/>
        </p:nvPicPr>
        <p:blipFill>
          <a:blip r:embed="rId1"/>
          <a:stretch/>
        </p:blipFill>
        <p:spPr>
          <a:xfrm>
            <a:off x="2884680" y="2237400"/>
            <a:ext cx="5477400" cy="462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Диаграмма классов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14" name="Рисунок 3" descr=""/>
          <p:cNvPicPr/>
          <p:nvPr/>
        </p:nvPicPr>
        <p:blipFill>
          <a:blip r:embed="rId1"/>
          <a:stretch/>
        </p:blipFill>
        <p:spPr>
          <a:xfrm>
            <a:off x="1075680" y="2292840"/>
            <a:ext cx="10058040" cy="427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Диаграмма базы данных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16" name="Рисунок 3" descr=""/>
          <p:cNvPicPr/>
          <p:nvPr/>
        </p:nvPicPr>
        <p:blipFill>
          <a:blip r:embed="rId1"/>
          <a:stretch/>
        </p:blipFill>
        <p:spPr>
          <a:xfrm>
            <a:off x="2442960" y="2427840"/>
            <a:ext cx="6639120" cy="442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Скрипт базы данных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1280160" y="2329200"/>
            <a:ext cx="4114800" cy="416304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6492240" y="3017520"/>
            <a:ext cx="4663440" cy="246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Репозиторий проекта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21" name="Рисунок 3" descr=""/>
          <p:cNvPicPr/>
          <p:nvPr/>
        </p:nvPicPr>
        <p:blipFill>
          <a:blip r:embed="rId1"/>
          <a:stretch/>
        </p:blipFill>
        <p:spPr>
          <a:xfrm>
            <a:off x="1573920" y="2244240"/>
            <a:ext cx="8906400" cy="453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UI проекта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280160" y="3291840"/>
            <a:ext cx="4457520" cy="252360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6723000" y="3726360"/>
            <a:ext cx="4066920" cy="148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Travis-CI Integration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548640" y="3363840"/>
            <a:ext cx="11247120" cy="193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</TotalTime>
  <Application>LibreOffice/6.0.7.3$Linux_X86_64 LibreOffice_project/00m0$Build-3</Application>
  <Words>20</Words>
  <Paragraphs>9</Paragraphs>
  <Company>SPecialiST RePack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2019-04-13T03:55:04Z</dcterms:created>
  <dc:creator>The Prothean</dc:creator>
  <dc:description/>
  <dc:language>en-US</dc:language>
  <cp:lastModifiedBy/>
  <dcterms:modified xsi:type="dcterms:W3CDTF">2019-04-13T10:18:52Z</dcterms:modified>
  <cp:revision>3</cp:revision>
  <dc:subject/>
  <dc:title>Парфюмерный базар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SPecialiST RePack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Широкоэкранный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